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/>
    <p:restoredTop sz="94694"/>
  </p:normalViewPr>
  <p:slideViewPr>
    <p:cSldViewPr>
      <p:cViewPr varScale="1">
        <p:scale>
          <a:sx n="113" d="100"/>
          <a:sy n="113" d="100"/>
        </p:scale>
        <p:origin x="192" y="752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A906EF7D-6E7E-E444-A045-40742BBF9A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13</cp:revision>
  <dcterms:created xsi:type="dcterms:W3CDTF">2013-09-17T13:12:56Z</dcterms:created>
  <dcterms:modified xsi:type="dcterms:W3CDTF">2021-07-20T17:36:07Z</dcterms:modified>
</cp:coreProperties>
</file>